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182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95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5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89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82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6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8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8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6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79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53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CA2F-664E-4EB8-81E6-D5360D87976F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ECA-4F2B-4B9D-B9FA-9FE1D4990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2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333"/>
            <a:ext cx="9906000" cy="5175999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747215" y="584199"/>
            <a:ext cx="508000" cy="6531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55397" y="65172"/>
            <a:ext cx="1769745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フェーダー番号</a:t>
            </a:r>
          </a:p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今回は上下</a:t>
            </a:r>
            <a:r>
              <a:rPr kumimoji="1" lang="en-US" altLang="ja-JP" sz="900" dirty="0" smtClean="0">
                <a:solidFill>
                  <a:schemeClr val="tx1"/>
                </a:solidFill>
              </a:rPr>
              <a:t>2</a:t>
            </a:r>
            <a:r>
              <a:rPr kumimoji="1" lang="ja-JP" altLang="en-US" sz="900" dirty="0" smtClean="0">
                <a:solidFill>
                  <a:schemeClr val="tx1"/>
                </a:solidFill>
              </a:rPr>
              <a:t>段通しで使います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278748" y="770467"/>
            <a:ext cx="508000" cy="6531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413000" y="192171"/>
            <a:ext cx="2213009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フェーダー</a:t>
            </a:r>
            <a:r>
              <a:rPr lang="en-US" altLang="ja-JP" dirty="0" smtClean="0">
                <a:solidFill>
                  <a:schemeClr val="tx1"/>
                </a:solidFill>
              </a:rPr>
              <a:t>ON</a:t>
            </a:r>
            <a:r>
              <a:rPr lang="ja-JP" altLang="en-US" dirty="0" smtClean="0">
                <a:solidFill>
                  <a:schemeClr val="tx1"/>
                </a:solidFill>
              </a:rPr>
              <a:t>→緑</a:t>
            </a: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明るいほど緑も明るくなります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63997" y="242972"/>
            <a:ext cx="1769745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明るさ：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Max</a:t>
            </a:r>
            <a:r>
              <a:rPr kumimoji="1" lang="ja-JP" altLang="en-US" dirty="0" smtClean="0">
                <a:solidFill>
                  <a:schemeClr val="tx1"/>
                </a:solidFill>
              </a:rPr>
              <a:t>１０～０</a:t>
            </a:r>
            <a:r>
              <a:rPr kumimoji="1" lang="en-US" altLang="ja-JP" dirty="0" smtClean="0">
                <a:solidFill>
                  <a:schemeClr val="tx1"/>
                </a:solidFill>
              </a:rPr>
              <a:t>Min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495791">
            <a:off x="5852615" y="838200"/>
            <a:ext cx="508000" cy="16425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322948" y="584199"/>
            <a:ext cx="508000" cy="29379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52134" y="6062065"/>
            <a:ext cx="5074742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調光卓フェーダー写真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21290624">
            <a:off x="9368516" y="775322"/>
            <a:ext cx="508000" cy="67899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692991" y="175238"/>
            <a:ext cx="2213009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客電フェーダー</a:t>
            </a: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今回は舞台ソデからは</a:t>
            </a: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客電が</a:t>
            </a:r>
            <a:r>
              <a:rPr kumimoji="1" lang="en-US" altLang="ja-JP" sz="1100" dirty="0" smtClean="0">
                <a:solidFill>
                  <a:schemeClr val="tx1"/>
                </a:solidFill>
              </a:rPr>
              <a:t>ON/OFF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できません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5" y="-127000"/>
            <a:ext cx="5379170" cy="6858000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 rot="3601425">
            <a:off x="5693021" y="4943234"/>
            <a:ext cx="508000" cy="10274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336062" y="4941971"/>
            <a:ext cx="2266070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マスターフェーダー</a:t>
            </a:r>
          </a:p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全体の音量を決めます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5400000">
            <a:off x="4913858" y="913357"/>
            <a:ext cx="508000" cy="20086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46800" y="1580703"/>
            <a:ext cx="2734734" cy="101856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ステレオ</a:t>
            </a:r>
            <a:r>
              <a:rPr kumimoji="1" lang="en-US" altLang="ja-JP" dirty="0" smtClean="0">
                <a:solidFill>
                  <a:schemeClr val="tx1"/>
                </a:solidFill>
              </a:rPr>
              <a:t>IN(9/10,11/12)</a:t>
            </a:r>
            <a:endParaRPr lang="ja-JP" altLang="en-US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標準と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RCA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ピンでつなげます。</a:t>
            </a: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たいていの機材はココにつなぎます。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系統つなげます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 rot="5030179">
            <a:off x="4436535" y="-1193800"/>
            <a:ext cx="508000" cy="3048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138333" y="0"/>
            <a:ext cx="3039534" cy="575802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ステレオ</a:t>
            </a:r>
            <a:r>
              <a:rPr kumimoji="1" lang="en-US" altLang="ja-JP" dirty="0" smtClean="0">
                <a:solidFill>
                  <a:schemeClr val="tx1"/>
                </a:solidFill>
              </a:rPr>
              <a:t>IN(5/6,7/8)</a:t>
            </a:r>
            <a:endParaRPr lang="ja-JP" altLang="en-US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標準とステレオ・キャノンでつなげます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 rot="5400000">
            <a:off x="3920066" y="-1083734"/>
            <a:ext cx="508000" cy="4047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163733" y="592667"/>
            <a:ext cx="3039534" cy="575802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モノラル</a:t>
            </a:r>
            <a:r>
              <a:rPr kumimoji="1" lang="en-US" altLang="ja-JP" dirty="0" smtClean="0">
                <a:solidFill>
                  <a:schemeClr val="tx1"/>
                </a:solidFill>
              </a:rPr>
              <a:t>IN(1-4)</a:t>
            </a:r>
            <a:endParaRPr lang="ja-JP" altLang="en-US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主にマイクをつなげます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左中かっこ 12"/>
          <p:cNvSpPr/>
          <p:nvPr/>
        </p:nvSpPr>
        <p:spPr>
          <a:xfrm rot="16200000">
            <a:off x="1380067" y="-186267"/>
            <a:ext cx="321733" cy="1413933"/>
          </a:xfrm>
          <a:prstGeom prst="leftBrace">
            <a:avLst>
              <a:gd name="adj1" fmla="val 8333"/>
              <a:gd name="adj2" fmla="val 94910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中かっこ 13"/>
          <p:cNvSpPr/>
          <p:nvPr/>
        </p:nvSpPr>
        <p:spPr>
          <a:xfrm rot="16200000">
            <a:off x="2813051" y="120649"/>
            <a:ext cx="321733" cy="478366"/>
          </a:xfrm>
          <a:prstGeom prst="leftBrace">
            <a:avLst>
              <a:gd name="adj1" fmla="val 8333"/>
              <a:gd name="adj2" fmla="val 59512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中かっこ 14"/>
          <p:cNvSpPr/>
          <p:nvPr/>
        </p:nvSpPr>
        <p:spPr>
          <a:xfrm rot="16200000">
            <a:off x="3710517" y="2110316"/>
            <a:ext cx="321733" cy="478366"/>
          </a:xfrm>
          <a:prstGeom prst="leftBrace">
            <a:avLst>
              <a:gd name="adj1" fmla="val 8333"/>
              <a:gd name="adj2" fmla="val 59512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5400000">
            <a:off x="5002455" y="3407092"/>
            <a:ext cx="508000" cy="20346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276795" y="4112238"/>
            <a:ext cx="3188938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PAN(BALANCE)</a:t>
            </a:r>
            <a:endParaRPr kumimoji="1" lang="ja-JP" altLang="en-US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音の左右のスピーカーからの出方を決めます</a:t>
            </a:r>
          </a:p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たとえば、右一杯に振ると、上手からのみ音が出ます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50458" y="6172131"/>
            <a:ext cx="3855542" cy="575802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音響ミキサー写真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117</Words>
  <Application>Microsoft Office PowerPoint</Application>
  <PresentationFormat>A4 210 x 297 mm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田井中 善夫</dc:creator>
  <cp:lastModifiedBy>田井中 善夫</cp:lastModifiedBy>
  <cp:revision>5</cp:revision>
  <cp:lastPrinted>2018-09-17T02:06:41Z</cp:lastPrinted>
  <dcterms:created xsi:type="dcterms:W3CDTF">2018-09-17T00:25:26Z</dcterms:created>
  <dcterms:modified xsi:type="dcterms:W3CDTF">2018-09-17T02:07:07Z</dcterms:modified>
</cp:coreProperties>
</file>